
<file path=[Content_Types].xml><?xml version="1.0" encoding="utf-8"?>
<Types xmlns="http://schemas.openxmlformats.org/package/2006/content-types">
  <Default Extension="aac" ContentType="audio/aac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265" r:id="rId3"/>
    <p:sldId id="266" r:id="rId4"/>
    <p:sldId id="258" r:id="rId5"/>
    <p:sldId id="259" r:id="rId6"/>
    <p:sldId id="267" r:id="rId7"/>
    <p:sldId id="268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swald" panose="00000500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C94917-B582-4C6E-B24F-4DB1B4111947}">
  <a:tblStyle styleId="{19C94917-B582-4C6E-B24F-4DB1B4111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354" y="9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ac7ea12a4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9ac7ea12a4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9ac7ea12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9ac7ea12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9aae1a29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9aae1a29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9e46f12aa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9e46f12aa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rgbClr val="9C7E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1977750" y="1267625"/>
            <a:ext cx="5188500" cy="260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 idx="2" hasCustomPrompt="1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>
            <a:spLocks noGrp="1"/>
          </p:cNvSpPr>
          <p:nvPr>
            <p:ph type="subTitle" idx="1"/>
          </p:nvPr>
        </p:nvSpPr>
        <p:spPr>
          <a:xfrm>
            <a:off x="2416650" y="2839775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7308904" y="45887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 rot="2700000">
            <a:off x="6436458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2700000">
            <a:off x="6779421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5400000">
            <a:off x="-678478" y="931427"/>
            <a:ext cx="2009551" cy="401195"/>
            <a:chOff x="3987172" y="4163502"/>
            <a:chExt cx="2009551" cy="401195"/>
          </a:xfrm>
        </p:grpSpPr>
        <p:sp>
          <p:nvSpPr>
            <p:cNvPr id="96" name="Google Shape;96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5400000">
            <a:off x="7823222" y="3811752"/>
            <a:ext cx="2009551" cy="401195"/>
            <a:chOff x="3987172" y="4163502"/>
            <a:chExt cx="2009551" cy="401195"/>
          </a:xfrm>
        </p:grpSpPr>
        <p:sp>
          <p:nvSpPr>
            <p:cNvPr id="113" name="Google Shape;113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-49600" y="1346100"/>
            <a:ext cx="7562400" cy="33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35157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1"/>
          </p:nvPr>
        </p:nvSpPr>
        <p:spPr>
          <a:xfrm>
            <a:off x="20044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2"/>
          </p:nvPr>
        </p:nvSpPr>
        <p:spPr>
          <a:xfrm>
            <a:off x="20044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3" hasCustomPrompt="1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4"/>
          </p:nvPr>
        </p:nvSpPr>
        <p:spPr>
          <a:xfrm>
            <a:off x="20044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5"/>
          </p:nvPr>
        </p:nvSpPr>
        <p:spPr>
          <a:xfrm>
            <a:off x="20044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6" hasCustomPrompt="1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7"/>
          </p:nvPr>
        </p:nvSpPr>
        <p:spPr>
          <a:xfrm>
            <a:off x="48207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8"/>
          </p:nvPr>
        </p:nvSpPr>
        <p:spPr>
          <a:xfrm>
            <a:off x="48207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9" hasCustomPrompt="1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3"/>
          </p:nvPr>
        </p:nvSpPr>
        <p:spPr>
          <a:xfrm>
            <a:off x="48207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14"/>
          </p:nvPr>
        </p:nvSpPr>
        <p:spPr>
          <a:xfrm>
            <a:off x="48207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/>
          <p:nvPr/>
        </p:nvSpPr>
        <p:spPr>
          <a:xfrm rot="5400000">
            <a:off x="7689475" y="491725"/>
            <a:ext cx="22575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3"/>
          <p:cNvSpPr/>
          <p:nvPr/>
        </p:nvSpPr>
        <p:spPr>
          <a:xfrm rot="8100000">
            <a:off x="8688401" y="1891781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8084875" y="4151750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3"/>
          <p:cNvSpPr/>
          <p:nvPr/>
        </p:nvSpPr>
        <p:spPr>
          <a:xfrm rot="8100000">
            <a:off x="8688401" y="2225349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/>
          <p:nvPr/>
        </p:nvSpPr>
        <p:spPr>
          <a:xfrm>
            <a:off x="5306450" y="1303575"/>
            <a:ext cx="4009800" cy="302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6" name="Google Shape;466;p18"/>
          <p:cNvGrpSpPr/>
          <p:nvPr/>
        </p:nvGrpSpPr>
        <p:grpSpPr>
          <a:xfrm rot="-5400000">
            <a:off x="6851597" y="2382327"/>
            <a:ext cx="4182751" cy="402045"/>
            <a:chOff x="-79178" y="4632327"/>
            <a:chExt cx="4182751" cy="402045"/>
          </a:xfrm>
        </p:grpSpPr>
        <p:sp>
          <p:nvSpPr>
            <p:cNvPr id="467" name="Google Shape;467;p1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64" r:id="rId7"/>
    <p:sldLayoutId id="2147483673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jpg"/><Relationship Id="rId2" Type="http://schemas.openxmlformats.org/officeDocument/2006/relationships/audio" Target="../media/media2.aac"/><Relationship Id="rId1" Type="http://schemas.microsoft.com/office/2007/relationships/media" Target="../media/media2.aac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media4.aac"/><Relationship Id="rId1" Type="http://schemas.microsoft.com/office/2007/relationships/media" Target="../media/media4.aac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Sprint “Linked Lists”</a:t>
            </a:r>
            <a:endParaRPr dirty="0"/>
          </a:p>
        </p:txBody>
      </p:sp>
      <p:sp>
        <p:nvSpPr>
          <p:cNvPr id="707" name="Google Shape;707;p31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Historic Hour</a:t>
            </a:r>
            <a:endParaRPr dirty="0"/>
          </a:p>
        </p:txBody>
      </p:sp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7CE40CC1-860E-4629-B7BB-A688021B5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8534400" y="2571750"/>
            <a:ext cx="83344" cy="83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Ванина Тенева</a:t>
            </a:r>
            <a:endParaRPr dirty="0"/>
          </a:p>
        </p:txBody>
      </p:sp>
      <p:sp>
        <p:nvSpPr>
          <p:cNvPr id="824" name="Google Shape;824;p40"/>
          <p:cNvSpPr txBox="1">
            <a:spLocks noGrp="1"/>
          </p:cNvSpPr>
          <p:nvPr>
            <p:ph type="subTitle" idx="2"/>
          </p:nvPr>
        </p:nvSpPr>
        <p:spPr>
          <a:xfrm>
            <a:off x="1394701" y="21758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QA Engineer</a:t>
            </a:r>
            <a:endParaRPr dirty="0"/>
          </a:p>
        </p:txBody>
      </p:sp>
      <p:sp>
        <p:nvSpPr>
          <p:cNvPr id="825" name="Google Shape;825;p40"/>
          <p:cNvSpPr txBox="1">
            <a:spLocks noGrp="1"/>
          </p:cNvSpPr>
          <p:nvPr>
            <p:ph type="title"/>
          </p:nvPr>
        </p:nvSpPr>
        <p:spPr>
          <a:xfrm>
            <a:off x="1459803" y="606550"/>
            <a:ext cx="1295922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Отбор</a:t>
            </a:r>
            <a:endParaRPr dirty="0"/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Йоан Гаврилов</a:t>
            </a:r>
            <a:endParaRPr dirty="0"/>
          </a:p>
        </p:txBody>
      </p:sp>
      <p:sp>
        <p:nvSpPr>
          <p:cNvPr id="827" name="Google Shape;827;p40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Scrum Trainer</a:t>
            </a:r>
            <a:endParaRPr dirty="0"/>
          </a:p>
        </p:txBody>
      </p:sp>
      <p:sp>
        <p:nvSpPr>
          <p:cNvPr id="828" name="Google Shape;828;p40"/>
          <p:cNvSpPr txBox="1">
            <a:spLocks noGrp="1"/>
          </p:cNvSpPr>
          <p:nvPr>
            <p:ph type="subTitle" idx="5"/>
          </p:nvPr>
        </p:nvSpPr>
        <p:spPr>
          <a:xfrm>
            <a:off x="6077700" y="1860531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Димитър Димитров	</a:t>
            </a:r>
            <a:endParaRPr dirty="0"/>
          </a:p>
        </p:txBody>
      </p:sp>
      <p:sp>
        <p:nvSpPr>
          <p:cNvPr id="829" name="Google Shape;829;p40"/>
          <p:cNvSpPr txBox="1">
            <a:spLocks noGrp="1"/>
          </p:cNvSpPr>
          <p:nvPr>
            <p:ph type="subTitle" idx="6"/>
          </p:nvPr>
        </p:nvSpPr>
        <p:spPr>
          <a:xfrm>
            <a:off x="6077700" y="2222558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Developer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0" name="Google Shape;830;p40"/>
          <p:cNvSpPr txBox="1">
            <a:spLocks noGrp="1"/>
          </p:cNvSpPr>
          <p:nvPr>
            <p:ph type="subTitle" idx="7"/>
          </p:nvPr>
        </p:nvSpPr>
        <p:spPr>
          <a:xfrm>
            <a:off x="60777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Марио Берберов</a:t>
            </a:r>
            <a:endParaRPr dirty="0"/>
          </a:p>
        </p:txBody>
      </p:sp>
      <p:sp>
        <p:nvSpPr>
          <p:cNvPr id="831" name="Google Shape;831;p40"/>
          <p:cNvSpPr txBox="1">
            <a:spLocks noGrp="1"/>
          </p:cNvSpPr>
          <p:nvPr>
            <p:ph type="subTitle" idx="8"/>
          </p:nvPr>
        </p:nvSpPr>
        <p:spPr>
          <a:xfrm>
            <a:off x="6077700" y="3502132"/>
            <a:ext cx="2722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Developer</a:t>
            </a:r>
            <a:endParaRPr dirty="0"/>
          </a:p>
        </p:txBody>
      </p:sp>
      <p:grpSp>
        <p:nvGrpSpPr>
          <p:cNvPr id="30" name="Google Shape;10503;p73">
            <a:extLst>
              <a:ext uri="{FF2B5EF4-FFF2-40B4-BE49-F238E27FC236}">
                <a16:creationId xmlns:a16="http://schemas.microsoft.com/office/drawing/2014/main" id="{43F41985-EFE5-45BF-818B-E19E18832786}"/>
              </a:ext>
            </a:extLst>
          </p:cNvPr>
          <p:cNvGrpSpPr/>
          <p:nvPr/>
        </p:nvGrpSpPr>
        <p:grpSpPr>
          <a:xfrm>
            <a:off x="930332" y="651216"/>
            <a:ext cx="529471" cy="557421"/>
            <a:chOff x="-5971525" y="3273750"/>
            <a:chExt cx="292250" cy="290650"/>
          </a:xfrm>
        </p:grpSpPr>
        <p:sp>
          <p:nvSpPr>
            <p:cNvPr id="31" name="Google Shape;10504;p73">
              <a:extLst>
                <a:ext uri="{FF2B5EF4-FFF2-40B4-BE49-F238E27FC236}">
                  <a16:creationId xmlns:a16="http://schemas.microsoft.com/office/drawing/2014/main" id="{457BD9CB-F612-4F15-82F4-319DD274D5B7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05;p73">
              <a:extLst>
                <a:ext uri="{FF2B5EF4-FFF2-40B4-BE49-F238E27FC236}">
                  <a16:creationId xmlns:a16="http://schemas.microsoft.com/office/drawing/2014/main" id="{5C98E203-ABB6-48DD-936F-80E5E54ED965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AutoShape 6">
            <a:extLst>
              <a:ext uri="{FF2B5EF4-FFF2-40B4-BE49-F238E27FC236}">
                <a16:creationId xmlns:a16="http://schemas.microsoft.com/office/drawing/2014/main" id="{ED65F6DE-08F0-47F9-B667-1C4550B542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0486" y="1706654"/>
            <a:ext cx="2646829" cy="264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person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571EDFE-FD12-4A55-9674-551420AA2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47" y="1921647"/>
            <a:ext cx="932015" cy="932015"/>
          </a:xfrm>
          <a:prstGeom prst="rect">
            <a:avLst/>
          </a:prstGeom>
        </p:spPr>
      </p:pic>
      <p:pic>
        <p:nvPicPr>
          <p:cNvPr id="9" name="Picture 8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293529CC-E3CF-4656-A2EF-019ADEC79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64" y="3135595"/>
            <a:ext cx="941037" cy="941037"/>
          </a:xfrm>
          <a:prstGeom prst="rect">
            <a:avLst/>
          </a:prstGeom>
        </p:spPr>
      </p:pic>
      <p:pic>
        <p:nvPicPr>
          <p:cNvPr id="11" name="Picture 10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D81E9D01-D3F2-4A34-9E21-5C3ACB287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684" y="3134092"/>
            <a:ext cx="932016" cy="932015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F85535CE-82D4-4D84-A0F5-FF15B45C3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136663" y="1838813"/>
            <a:ext cx="941037" cy="941037"/>
          </a:xfrm>
          <a:prstGeom prst="rect">
            <a:avLst/>
          </a:prstGeom>
        </p:spPr>
      </p:pic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EAAC4842-5C0C-42A8-89A9-D7455E425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 flipH="1">
            <a:off x="9047300" y="4353483"/>
            <a:ext cx="96700" cy="9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1"/>
          <p:cNvSpPr txBox="1">
            <a:spLocks noGrp="1"/>
          </p:cNvSpPr>
          <p:nvPr>
            <p:ph type="title"/>
          </p:nvPr>
        </p:nvSpPr>
        <p:spPr>
          <a:xfrm>
            <a:off x="1353333" y="552998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Същност</a:t>
            </a:r>
            <a:endParaRPr dirty="0"/>
          </a:p>
        </p:txBody>
      </p:sp>
      <p:grpSp>
        <p:nvGrpSpPr>
          <p:cNvPr id="2438" name="Google Shape;10431;p73">
            <a:extLst>
              <a:ext uri="{FF2B5EF4-FFF2-40B4-BE49-F238E27FC236}">
                <a16:creationId xmlns:a16="http://schemas.microsoft.com/office/drawing/2014/main" id="{73F1645D-A97B-4ADC-B2FD-8B624E5BF605}"/>
              </a:ext>
            </a:extLst>
          </p:cNvPr>
          <p:cNvGrpSpPr/>
          <p:nvPr/>
        </p:nvGrpSpPr>
        <p:grpSpPr>
          <a:xfrm>
            <a:off x="892288" y="600734"/>
            <a:ext cx="420811" cy="522864"/>
            <a:chOff x="-2310650" y="3525775"/>
            <a:chExt cx="292250" cy="363125"/>
          </a:xfrm>
        </p:grpSpPr>
        <p:sp>
          <p:nvSpPr>
            <p:cNvPr id="2439" name="Google Shape;10432;p73">
              <a:extLst>
                <a:ext uri="{FF2B5EF4-FFF2-40B4-BE49-F238E27FC236}">
                  <a16:creationId xmlns:a16="http://schemas.microsoft.com/office/drawing/2014/main" id="{98E490B3-10C8-4873-9712-D063EAA73703}"/>
                </a:ext>
              </a:extLst>
            </p:cNvPr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10433;p73">
              <a:extLst>
                <a:ext uri="{FF2B5EF4-FFF2-40B4-BE49-F238E27FC236}">
                  <a16:creationId xmlns:a16="http://schemas.microsoft.com/office/drawing/2014/main" id="{8AA271D6-4EE3-47A6-AA54-8254C02DB9FC}"/>
                </a:ext>
              </a:extLst>
            </p:cNvPr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10434;p73">
              <a:extLst>
                <a:ext uri="{FF2B5EF4-FFF2-40B4-BE49-F238E27FC236}">
                  <a16:creationId xmlns:a16="http://schemas.microsoft.com/office/drawing/2014/main" id="{2125767C-3B77-406B-8AD6-4795E3ADB786}"/>
                </a:ext>
              </a:extLst>
            </p:cNvPr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10435;p73">
              <a:extLst>
                <a:ext uri="{FF2B5EF4-FFF2-40B4-BE49-F238E27FC236}">
                  <a16:creationId xmlns:a16="http://schemas.microsoft.com/office/drawing/2014/main" id="{D7E7AF4D-DEC5-4A16-8F17-7DDD99C087A9}"/>
                </a:ext>
              </a:extLst>
            </p:cNvPr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6CAD057-88E8-4F70-93B4-958827111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45" y="1292607"/>
            <a:ext cx="3457997" cy="3475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78A9F-D46F-45A7-8B6D-0B79CB09AE9E}"/>
              </a:ext>
            </a:extLst>
          </p:cNvPr>
          <p:cNvSpPr txBox="1"/>
          <p:nvPr/>
        </p:nvSpPr>
        <p:spPr>
          <a:xfrm>
            <a:off x="5828188" y="2259622"/>
            <a:ext cx="2864223" cy="77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dirty="0">
                <a:solidFill>
                  <a:schemeClr val="bg1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Проектът представлява приложение за управление на исторически събития.</a:t>
            </a:r>
            <a:endParaRPr lang="en-US" dirty="0">
              <a:solidFill>
                <a:schemeClr val="bg1">
                  <a:lumMod val="50000"/>
                </a:schemeClr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FBC0751B-151B-4600-984C-1E094CB48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814638"/>
            <a:ext cx="61912" cy="61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1042728" y="583538"/>
            <a:ext cx="6064041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технологии</a:t>
            </a:r>
            <a:endParaRPr dirty="0"/>
          </a:p>
        </p:txBody>
      </p:sp>
      <p:grpSp>
        <p:nvGrpSpPr>
          <p:cNvPr id="15" name="Google Shape;8040;p68">
            <a:extLst>
              <a:ext uri="{FF2B5EF4-FFF2-40B4-BE49-F238E27FC236}">
                <a16:creationId xmlns:a16="http://schemas.microsoft.com/office/drawing/2014/main" id="{01C448EF-58B3-4406-ABD5-71AD70638EA0}"/>
              </a:ext>
            </a:extLst>
          </p:cNvPr>
          <p:cNvGrpSpPr/>
          <p:nvPr/>
        </p:nvGrpSpPr>
        <p:grpSpPr>
          <a:xfrm>
            <a:off x="479259" y="736403"/>
            <a:ext cx="509681" cy="417735"/>
            <a:chOff x="-41526450" y="3653375"/>
            <a:chExt cx="315875" cy="247350"/>
          </a:xfrm>
        </p:grpSpPr>
        <p:sp>
          <p:nvSpPr>
            <p:cNvPr id="16" name="Google Shape;8041;p68">
              <a:extLst>
                <a:ext uri="{FF2B5EF4-FFF2-40B4-BE49-F238E27FC236}">
                  <a16:creationId xmlns:a16="http://schemas.microsoft.com/office/drawing/2014/main" id="{B2F4D2B5-E9FD-4AFC-A0A9-B088A64E6300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42;p68">
              <a:extLst>
                <a:ext uri="{FF2B5EF4-FFF2-40B4-BE49-F238E27FC236}">
                  <a16:creationId xmlns:a16="http://schemas.microsoft.com/office/drawing/2014/main" id="{B05CC684-56C7-430D-B750-9FED887D669C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2A2040F3-C8A4-4BA8-B50C-751244107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77" y="1566511"/>
            <a:ext cx="1253613" cy="1115566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C4FF993D-940E-45ED-B578-C4A9F4C76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601" y="1534356"/>
            <a:ext cx="1179874" cy="1179874"/>
          </a:xfrm>
          <a:prstGeom prst="rect">
            <a:avLst/>
          </a:prstGeom>
        </p:spPr>
      </p:pic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E5B29E43-AD8C-4D03-8861-144D26BDE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97" y="1365937"/>
            <a:ext cx="1516713" cy="1516713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EF4EB8D9-941C-42DB-A6E9-E9BA7B3DB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60" y="1506297"/>
            <a:ext cx="1980353" cy="124120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58ABC3F-4B59-431A-875E-C7D4547A5F8D}"/>
              </a:ext>
            </a:extLst>
          </p:cNvPr>
          <p:cNvSpPr txBox="1"/>
          <p:nvPr/>
        </p:nvSpPr>
        <p:spPr>
          <a:xfrm>
            <a:off x="679909" y="2657843"/>
            <a:ext cx="1237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Montserrat" panose="00000500000000000000" pitchFamily="2" charset="0"/>
              </a:rPr>
              <a:t>PowerPoint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14220-8E11-4726-B3E3-1FE7E0761482}"/>
              </a:ext>
            </a:extLst>
          </p:cNvPr>
          <p:cNvSpPr txBox="1"/>
          <p:nvPr/>
        </p:nvSpPr>
        <p:spPr>
          <a:xfrm>
            <a:off x="2160798" y="2657843"/>
            <a:ext cx="1237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Montserrat" panose="00000500000000000000" pitchFamily="2" charset="0"/>
              </a:rPr>
              <a:t>Git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0A503D-BE06-49EA-A59E-89198D05667C}"/>
              </a:ext>
            </a:extLst>
          </p:cNvPr>
          <p:cNvSpPr txBox="1"/>
          <p:nvPr/>
        </p:nvSpPr>
        <p:spPr>
          <a:xfrm>
            <a:off x="3723612" y="2661116"/>
            <a:ext cx="1237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Montserrat" panose="00000500000000000000" pitchFamily="2" charset="0"/>
              </a:rPr>
              <a:t>GitHub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A2892F-9D28-43A9-8984-3E18B5EAF5AD}"/>
              </a:ext>
            </a:extLst>
          </p:cNvPr>
          <p:cNvSpPr txBox="1"/>
          <p:nvPr/>
        </p:nvSpPr>
        <p:spPr>
          <a:xfrm>
            <a:off x="5265894" y="2652237"/>
            <a:ext cx="144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Montserrat" panose="00000500000000000000" pitchFamily="2" charset="0"/>
              </a:rPr>
              <a:t>Visual Studio</a:t>
            </a:r>
          </a:p>
        </p:txBody>
      </p:sp>
      <p:pic>
        <p:nvPicPr>
          <p:cNvPr id="53" name="Picture 52" descr="Резултат с изображение за „teams img“">
            <a:extLst>
              <a:ext uri="{FF2B5EF4-FFF2-40B4-BE49-F238E27FC236}">
                <a16:creationId xmlns:a16="http://schemas.microsoft.com/office/drawing/2014/main" id="{B6BFE512-6B0D-45CA-9B5D-019290595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9"/>
          <a:stretch/>
        </p:blipFill>
        <p:spPr bwMode="auto">
          <a:xfrm>
            <a:off x="726085" y="3094450"/>
            <a:ext cx="1128995" cy="106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56BD0C7-2A92-4721-8820-25080ADF8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5040" y="3007487"/>
            <a:ext cx="1128995" cy="1149522"/>
          </a:xfrm>
          <a:prstGeom prst="rect">
            <a:avLst/>
          </a:prstGeom>
        </p:spPr>
      </p:pic>
      <p:pic>
        <p:nvPicPr>
          <p:cNvPr id="2050" name="Picture 2" descr="Download Microsoft Word (Multi-Tool Word) Logo in SVG Vector or PNG File  Format - Logo.wine">
            <a:extLst>
              <a:ext uri="{FF2B5EF4-FFF2-40B4-BE49-F238E27FC236}">
                <a16:creationId xmlns:a16="http://schemas.microsoft.com/office/drawing/2014/main" id="{B5C3E490-9584-4EE4-855E-845CE1A4B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510" y="2767020"/>
            <a:ext cx="2445684" cy="163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Microsoft Excel Logo in SVG Vector or PNG File Format - Logo.wine">
            <a:extLst>
              <a:ext uri="{FF2B5EF4-FFF2-40B4-BE49-F238E27FC236}">
                <a16:creationId xmlns:a16="http://schemas.microsoft.com/office/drawing/2014/main" id="{E281B5E8-0289-4D07-BF6E-497A92AAF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57" y="2739534"/>
            <a:ext cx="2470958" cy="164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1C1EBD6-6C7C-4F7F-9BAB-7DB0EA846C13}"/>
              </a:ext>
            </a:extLst>
          </p:cNvPr>
          <p:cNvSpPr txBox="1"/>
          <p:nvPr/>
        </p:nvSpPr>
        <p:spPr>
          <a:xfrm>
            <a:off x="667418" y="4157009"/>
            <a:ext cx="1237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Montserrat" panose="00000500000000000000" pitchFamily="2" charset="0"/>
              </a:rPr>
              <a:t>Teams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86CBFD-1585-4B77-A406-00C8BB8E9987}"/>
              </a:ext>
            </a:extLst>
          </p:cNvPr>
          <p:cNvSpPr txBox="1"/>
          <p:nvPr/>
        </p:nvSpPr>
        <p:spPr>
          <a:xfrm>
            <a:off x="2162545" y="4157008"/>
            <a:ext cx="1237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Montserrat" panose="00000500000000000000" pitchFamily="2" charset="0"/>
              </a:rPr>
              <a:t>SFML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3C261D-CC4E-4292-BB47-7EB185470185}"/>
              </a:ext>
            </a:extLst>
          </p:cNvPr>
          <p:cNvSpPr txBox="1"/>
          <p:nvPr/>
        </p:nvSpPr>
        <p:spPr>
          <a:xfrm>
            <a:off x="3803642" y="4157480"/>
            <a:ext cx="1237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Montserrat" panose="00000500000000000000" pitchFamily="2" charset="0"/>
              </a:rPr>
              <a:t>Word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2E6079-7FAE-415B-AE38-34BC88793690}"/>
              </a:ext>
            </a:extLst>
          </p:cNvPr>
          <p:cNvSpPr txBox="1"/>
          <p:nvPr/>
        </p:nvSpPr>
        <p:spPr>
          <a:xfrm>
            <a:off x="5473497" y="4157008"/>
            <a:ext cx="1237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25000"/>
                  </a:schemeClr>
                </a:solidFill>
                <a:latin typeface="Montserrat" panose="00000500000000000000" pitchFamily="2" charset="0"/>
              </a:rPr>
              <a:t>Excel</a:t>
            </a:r>
          </a:p>
        </p:txBody>
      </p:sp>
      <p:sp>
        <p:nvSpPr>
          <p:cNvPr id="64" name="Google Shape;2846;p54">
            <a:extLst>
              <a:ext uri="{FF2B5EF4-FFF2-40B4-BE49-F238E27FC236}">
                <a16:creationId xmlns:a16="http://schemas.microsoft.com/office/drawing/2014/main" id="{1AA540EC-8344-4261-A087-D10829452E99}"/>
              </a:ext>
            </a:extLst>
          </p:cNvPr>
          <p:cNvSpPr/>
          <p:nvPr/>
        </p:nvSpPr>
        <p:spPr>
          <a:xfrm rot="2700000">
            <a:off x="6705608" y="3823104"/>
            <a:ext cx="1398374" cy="1302066"/>
          </a:xfrm>
          <a:prstGeom prst="plus">
            <a:avLst>
              <a:gd name="adj" fmla="val 3697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5009D7FE-08E4-4E08-9138-22E0FC67A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034470" y="3409857"/>
            <a:ext cx="109530" cy="109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4"/>
          <p:cNvSpPr txBox="1">
            <a:spLocks noGrp="1"/>
          </p:cNvSpPr>
          <p:nvPr>
            <p:ph type="title"/>
          </p:nvPr>
        </p:nvSpPr>
        <p:spPr>
          <a:xfrm>
            <a:off x="2416650" y="2025154"/>
            <a:ext cx="4310700" cy="1093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/>
              <a:t>Благодарим Ви за вниманието!</a:t>
            </a:r>
            <a:endParaRPr sz="4000" dirty="0"/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8253ADA3-6226-4828-9030-D3B115B1A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03507" y="2571749"/>
            <a:ext cx="90487" cy="90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Show">
            <a:hlinkClick r:id="" action="ppaction://media"/>
            <a:extLst>
              <a:ext uri="{FF2B5EF4-FFF2-40B4-BE49-F238E27FC236}">
                <a16:creationId xmlns:a16="http://schemas.microsoft.com/office/drawing/2014/main" id="{B100E7FC-2FD1-4E29-9A12-A66D848F6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7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nstration">
            <a:hlinkClick r:id="" action="ppaction://media"/>
            <a:extLst>
              <a:ext uri="{FF2B5EF4-FFF2-40B4-BE49-F238E27FC236}">
                <a16:creationId xmlns:a16="http://schemas.microsoft.com/office/drawing/2014/main" id="{64B14889-3F4C-465D-8CA6-1C8257306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7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national politics thesis by Slidesgo">
  <a:themeElements>
    <a:clrScheme name="Simple Light">
      <a:dk1>
        <a:srgbClr val="422B2B"/>
      </a:dk1>
      <a:lt1>
        <a:srgbClr val="F4EDED"/>
      </a:lt1>
      <a:dk2>
        <a:srgbClr val="FFFFFF"/>
      </a:dk2>
      <a:lt2>
        <a:srgbClr val="9C7E7E"/>
      </a:lt2>
      <a:accent1>
        <a:srgbClr val="422B2B"/>
      </a:accent1>
      <a:accent2>
        <a:srgbClr val="F4EDED"/>
      </a:accent2>
      <a:accent3>
        <a:srgbClr val="76A5AF"/>
      </a:accent3>
      <a:accent4>
        <a:srgbClr val="422B2B"/>
      </a:accent4>
      <a:accent5>
        <a:srgbClr val="76A5AF"/>
      </a:accent5>
      <a:accent6>
        <a:srgbClr val="9C7E7E"/>
      </a:accent6>
      <a:hlink>
        <a:srgbClr val="422B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51</Words>
  <Application>Microsoft Office PowerPoint</Application>
  <PresentationFormat>On-screen Show (16:9)</PresentationFormat>
  <Paragraphs>23</Paragraphs>
  <Slides>7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</vt:lpstr>
      <vt:lpstr>Arial</vt:lpstr>
      <vt:lpstr>Oswald</vt:lpstr>
      <vt:lpstr>Open Sans</vt:lpstr>
      <vt:lpstr>International politics thesis by Slidesgo</vt:lpstr>
      <vt:lpstr>Sprint “Linked Lists”</vt:lpstr>
      <vt:lpstr>Отбор</vt:lpstr>
      <vt:lpstr>Същност</vt:lpstr>
      <vt:lpstr>Използвани технологии</vt:lpstr>
      <vt:lpstr>Благодарим Ви за вниманието!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“Linked Lists”</dc:title>
  <cp:lastModifiedBy>Марио Ченев Берберов</cp:lastModifiedBy>
  <cp:revision>4</cp:revision>
  <dcterms:modified xsi:type="dcterms:W3CDTF">2022-02-14T21:58:23Z</dcterms:modified>
</cp:coreProperties>
</file>